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8"/>
  </p:notesMasterIdLst>
  <p:sldIdLst>
    <p:sldId id="329" r:id="rId5"/>
    <p:sldId id="360" r:id="rId6"/>
    <p:sldId id="357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44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0F5280-7BF7-4177-B574-37073AB3A42B}" v="1" dt="2026-08-27T07:41:37.56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75"/>
    <p:restoredTop sz="83014" autoAdjust="0"/>
  </p:normalViewPr>
  <p:slideViewPr>
    <p:cSldViewPr>
      <p:cViewPr varScale="1">
        <p:scale>
          <a:sx n="88" d="100"/>
          <a:sy n="88" d="100"/>
        </p:scale>
        <p:origin x="996" y="84"/>
      </p:cViewPr>
      <p:guideLst>
        <p:guide orient="horz" pos="2880"/>
        <p:guide pos="4464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nur Yilmaz" userId="e7b11792-828a-4cba-b216-8c625a50c29a" providerId="ADAL" clId="{BC7F817E-A837-4873-A895-9F51CEBA8261}"/>
    <pc:docChg chg="undo custSel addSld delSld modSld sldOrd">
      <pc:chgData name="Onur Yilmaz" userId="e7b11792-828a-4cba-b216-8c625a50c29a" providerId="ADAL" clId="{BC7F817E-A837-4873-A895-9F51CEBA8261}" dt="2026-08-27T07:41:54.939" v="5077" actId="20577"/>
      <pc:docMkLst>
        <pc:docMk/>
      </pc:docMkLst>
      <pc:sldChg chg="addSp delSp modSp del mod modNotesTx">
        <pc:chgData name="Onur Yilmaz" userId="e7b11792-828a-4cba-b216-8c625a50c29a" providerId="ADAL" clId="{BC7F817E-A837-4873-A895-9F51CEBA8261}" dt="2026-08-27T07:41:08.454" v="5050" actId="2696"/>
        <pc:sldMkLst>
          <pc:docMk/>
          <pc:sldMk cId="3827924546" sldId="359"/>
        </pc:sldMkLst>
      </pc:sldChg>
      <pc:sldChg chg="addSp delSp modSp mod">
        <pc:chgData name="Onur Yilmaz" userId="e7b11792-828a-4cba-b216-8c625a50c29a" providerId="ADAL" clId="{BC7F817E-A837-4873-A895-9F51CEBA8261}" dt="2026-08-27T07:41:54.939" v="5077" actId="20577"/>
        <pc:sldMkLst>
          <pc:docMk/>
          <pc:sldMk cId="2339585338" sldId="360"/>
        </pc:sldMkLst>
        <pc:spChg chg="mod">
          <ac:chgData name="Onur Yilmaz" userId="e7b11792-828a-4cba-b216-8c625a50c29a" providerId="ADAL" clId="{BC7F817E-A837-4873-A895-9F51CEBA8261}" dt="2026-08-27T07:41:54.939" v="5077" actId="20577"/>
          <ac:spMkLst>
            <pc:docMk/>
            <pc:sldMk cId="2339585338" sldId="360"/>
            <ac:spMk id="36" creationId="{86F39D25-1E2D-E6F0-E7A5-D18D4DFBFD8D}"/>
          </ac:spMkLst>
        </pc:spChg>
        <pc:grpChg chg="del mod">
          <ac:chgData name="Onur Yilmaz" userId="e7b11792-828a-4cba-b216-8c625a50c29a" providerId="ADAL" clId="{BC7F817E-A837-4873-A895-9F51CEBA8261}" dt="2026-08-27T07:41:37.559" v="5065" actId="478"/>
          <ac:grpSpMkLst>
            <pc:docMk/>
            <pc:sldMk cId="2339585338" sldId="360"/>
            <ac:grpSpMk id="3" creationId="{7E69E579-80E8-2820-DF89-91687680839C}"/>
          </ac:grpSpMkLst>
        </pc:grpChg>
        <pc:grpChg chg="add del">
          <ac:chgData name="Onur Yilmaz" userId="e7b11792-828a-4cba-b216-8c625a50c29a" providerId="ADAL" clId="{BC7F817E-A837-4873-A895-9F51CEBA8261}" dt="2026-08-27T07:41:47.413" v="5074" actId="478"/>
          <ac:grpSpMkLst>
            <pc:docMk/>
            <pc:sldMk cId="2339585338" sldId="360"/>
            <ac:grpSpMk id="14" creationId="{3F633834-297C-51C1-0DAD-34A95FD14743}"/>
          </ac:grpSpMkLst>
        </pc:grpChg>
        <pc:picChg chg="del mod">
          <ac:chgData name="Onur Yilmaz" userId="e7b11792-828a-4cba-b216-8c625a50c29a" providerId="ADAL" clId="{BC7F817E-A837-4873-A895-9F51CEBA8261}" dt="2026-08-27T07:41:39.020" v="5066" actId="478"/>
          <ac:picMkLst>
            <pc:docMk/>
            <pc:sldMk cId="2339585338" sldId="360"/>
            <ac:picMk id="4" creationId="{F70CD372-9281-3344-4069-3CF98F7DC521}"/>
          </ac:picMkLst>
        </pc:picChg>
        <pc:picChg chg="del">
          <ac:chgData name="Onur Yilmaz" userId="e7b11792-828a-4cba-b216-8c625a50c29a" providerId="ADAL" clId="{BC7F817E-A837-4873-A895-9F51CEBA8261}" dt="2026-08-27T07:41:32.693" v="5061" actId="478"/>
          <ac:picMkLst>
            <pc:docMk/>
            <pc:sldMk cId="2339585338" sldId="360"/>
            <ac:picMk id="5" creationId="{0DB78E4F-E1AB-8CEB-1ACA-0F3D905C65E8}"/>
          </ac:picMkLst>
        </pc:picChg>
        <pc:picChg chg="del">
          <ac:chgData name="Onur Yilmaz" userId="e7b11792-828a-4cba-b216-8c625a50c29a" providerId="ADAL" clId="{BC7F817E-A837-4873-A895-9F51CEBA8261}" dt="2026-08-27T07:41:31.293" v="5060" actId="478"/>
          <ac:picMkLst>
            <pc:docMk/>
            <pc:sldMk cId="2339585338" sldId="360"/>
            <ac:picMk id="6" creationId="{40C52FE3-5E0A-D685-3773-1B2B2E244964}"/>
          </ac:picMkLst>
        </pc:picChg>
        <pc:picChg chg="del">
          <ac:chgData name="Onur Yilmaz" userId="e7b11792-828a-4cba-b216-8c625a50c29a" providerId="ADAL" clId="{BC7F817E-A837-4873-A895-9F51CEBA8261}" dt="2026-08-27T07:41:37.559" v="5065" actId="478"/>
          <ac:picMkLst>
            <pc:docMk/>
            <pc:sldMk cId="2339585338" sldId="360"/>
            <ac:picMk id="7" creationId="{5220F235-C3D2-10C2-528E-47EDF9F3D216}"/>
          </ac:picMkLst>
        </pc:picChg>
        <pc:picChg chg="topLvl">
          <ac:chgData name="Onur Yilmaz" userId="e7b11792-828a-4cba-b216-8c625a50c29a" providerId="ADAL" clId="{BC7F817E-A837-4873-A895-9F51CEBA8261}" dt="2026-08-27T07:41:47.413" v="5074" actId="478"/>
          <ac:picMkLst>
            <pc:docMk/>
            <pc:sldMk cId="2339585338" sldId="360"/>
            <ac:picMk id="15" creationId="{766D5C8F-266C-A653-0517-2259A4BF1A4D}"/>
          </ac:picMkLst>
        </pc:picChg>
        <pc:picChg chg="del">
          <ac:chgData name="Onur Yilmaz" userId="e7b11792-828a-4cba-b216-8c625a50c29a" providerId="ADAL" clId="{BC7F817E-A837-4873-A895-9F51CEBA8261}" dt="2026-08-27T07:41:36.363" v="5064" actId="478"/>
          <ac:picMkLst>
            <pc:docMk/>
            <pc:sldMk cId="2339585338" sldId="360"/>
            <ac:picMk id="16" creationId="{D0582E60-E7AF-7154-21FB-3F37034A74F8}"/>
          </ac:picMkLst>
        </pc:picChg>
        <pc:picChg chg="del">
          <ac:chgData name="Onur Yilmaz" userId="e7b11792-828a-4cba-b216-8c625a50c29a" providerId="ADAL" clId="{BC7F817E-A837-4873-A895-9F51CEBA8261}" dt="2026-08-27T07:41:23.426" v="5057" actId="478"/>
          <ac:picMkLst>
            <pc:docMk/>
            <pc:sldMk cId="2339585338" sldId="360"/>
            <ac:picMk id="17" creationId="{92FDF77B-216A-A1EC-8DAF-3A506292EE7F}"/>
          </ac:picMkLst>
        </pc:picChg>
        <pc:picChg chg="del">
          <ac:chgData name="Onur Yilmaz" userId="e7b11792-828a-4cba-b216-8c625a50c29a" providerId="ADAL" clId="{BC7F817E-A837-4873-A895-9F51CEBA8261}" dt="2026-08-27T07:41:28.748" v="5059" actId="478"/>
          <ac:picMkLst>
            <pc:docMk/>
            <pc:sldMk cId="2339585338" sldId="360"/>
            <ac:picMk id="18" creationId="{7A24E1CA-8875-BF6A-4084-50424FE9CEC1}"/>
          </ac:picMkLst>
        </pc:picChg>
        <pc:picChg chg="del">
          <ac:chgData name="Onur Yilmaz" userId="e7b11792-828a-4cba-b216-8c625a50c29a" providerId="ADAL" clId="{BC7F817E-A837-4873-A895-9F51CEBA8261}" dt="2026-08-27T07:41:41.315" v="5068" actId="478"/>
          <ac:picMkLst>
            <pc:docMk/>
            <pc:sldMk cId="2339585338" sldId="360"/>
            <ac:picMk id="19" creationId="{DFFFBDA5-EEC6-BDF6-E51D-D930C078D29A}"/>
          </ac:picMkLst>
        </pc:picChg>
        <pc:picChg chg="del">
          <ac:chgData name="Onur Yilmaz" userId="e7b11792-828a-4cba-b216-8c625a50c29a" providerId="ADAL" clId="{BC7F817E-A837-4873-A895-9F51CEBA8261}" dt="2026-08-27T07:41:35.253" v="5063" actId="478"/>
          <ac:picMkLst>
            <pc:docMk/>
            <pc:sldMk cId="2339585338" sldId="360"/>
            <ac:picMk id="20" creationId="{01442791-7424-5141-5A28-64DE6915DE2C}"/>
          </ac:picMkLst>
        </pc:picChg>
        <pc:picChg chg="del">
          <ac:chgData name="Onur Yilmaz" userId="e7b11792-828a-4cba-b216-8c625a50c29a" providerId="ADAL" clId="{BC7F817E-A837-4873-A895-9F51CEBA8261}" dt="2026-08-27T07:41:45.532" v="5072" actId="478"/>
          <ac:picMkLst>
            <pc:docMk/>
            <pc:sldMk cId="2339585338" sldId="360"/>
            <ac:picMk id="21" creationId="{32D8CDD3-EBFA-9AC6-CDCF-701845CFD5DD}"/>
          </ac:picMkLst>
        </pc:picChg>
        <pc:picChg chg="del topLvl">
          <ac:chgData name="Onur Yilmaz" userId="e7b11792-828a-4cba-b216-8c625a50c29a" providerId="ADAL" clId="{BC7F817E-A837-4873-A895-9F51CEBA8261}" dt="2026-08-27T07:41:47.413" v="5074" actId="478"/>
          <ac:picMkLst>
            <pc:docMk/>
            <pc:sldMk cId="2339585338" sldId="360"/>
            <ac:picMk id="22" creationId="{7DC5A160-DDF9-220B-5DA6-AB1810CC482B}"/>
          </ac:picMkLst>
        </pc:picChg>
        <pc:picChg chg="del">
          <ac:chgData name="Onur Yilmaz" userId="e7b11792-828a-4cba-b216-8c625a50c29a" providerId="ADAL" clId="{BC7F817E-A837-4873-A895-9F51CEBA8261}" dt="2026-08-27T07:41:43.422" v="5070" actId="478"/>
          <ac:picMkLst>
            <pc:docMk/>
            <pc:sldMk cId="2339585338" sldId="360"/>
            <ac:picMk id="23" creationId="{BF152A4B-4B1D-69DB-7D66-C76A1318C261}"/>
          </ac:picMkLst>
        </pc:picChg>
        <pc:picChg chg="del">
          <ac:chgData name="Onur Yilmaz" userId="e7b11792-828a-4cba-b216-8c625a50c29a" providerId="ADAL" clId="{BC7F817E-A837-4873-A895-9F51CEBA8261}" dt="2026-08-27T07:41:20.351" v="5055" actId="478"/>
          <ac:picMkLst>
            <pc:docMk/>
            <pc:sldMk cId="2339585338" sldId="360"/>
            <ac:picMk id="24" creationId="{B6D1A98E-4933-FE61-74E6-33D569A4003E}"/>
          </ac:picMkLst>
        </pc:picChg>
        <pc:picChg chg="del">
          <ac:chgData name="Onur Yilmaz" userId="e7b11792-828a-4cba-b216-8c625a50c29a" providerId="ADAL" clId="{BC7F817E-A837-4873-A895-9F51CEBA8261}" dt="2026-08-27T07:41:22.349" v="5056" actId="478"/>
          <ac:picMkLst>
            <pc:docMk/>
            <pc:sldMk cId="2339585338" sldId="360"/>
            <ac:picMk id="25" creationId="{AA664441-2A21-83D6-626E-1BE38887D09F}"/>
          </ac:picMkLst>
        </pc:picChg>
        <pc:picChg chg="del">
          <ac:chgData name="Onur Yilmaz" userId="e7b11792-828a-4cba-b216-8c625a50c29a" providerId="ADAL" clId="{BC7F817E-A837-4873-A895-9F51CEBA8261}" dt="2026-08-27T07:41:27.652" v="5058" actId="478"/>
          <ac:picMkLst>
            <pc:docMk/>
            <pc:sldMk cId="2339585338" sldId="360"/>
            <ac:picMk id="26" creationId="{E337FD70-648B-609A-23A5-E8425C4A70F7}"/>
          </ac:picMkLst>
        </pc:picChg>
        <pc:picChg chg="del">
          <ac:chgData name="Onur Yilmaz" userId="e7b11792-828a-4cba-b216-8c625a50c29a" providerId="ADAL" clId="{BC7F817E-A837-4873-A895-9F51CEBA8261}" dt="2026-08-27T07:41:18.854" v="5054" actId="478"/>
          <ac:picMkLst>
            <pc:docMk/>
            <pc:sldMk cId="2339585338" sldId="360"/>
            <ac:picMk id="27" creationId="{C19A16B2-EC5C-9F6D-71CD-335BDBA53C12}"/>
          </ac:picMkLst>
        </pc:picChg>
        <pc:picChg chg="del">
          <ac:chgData name="Onur Yilmaz" userId="e7b11792-828a-4cba-b216-8c625a50c29a" providerId="ADAL" clId="{BC7F817E-A837-4873-A895-9F51CEBA8261}" dt="2026-08-27T07:41:40.358" v="5067" actId="478"/>
          <ac:picMkLst>
            <pc:docMk/>
            <pc:sldMk cId="2339585338" sldId="360"/>
            <ac:picMk id="28" creationId="{E71A7520-4032-E674-9121-07E7231B428F}"/>
          </ac:picMkLst>
        </pc:picChg>
        <pc:picChg chg="del">
          <ac:chgData name="Onur Yilmaz" userId="e7b11792-828a-4cba-b216-8c625a50c29a" providerId="ADAL" clId="{BC7F817E-A837-4873-A895-9F51CEBA8261}" dt="2026-08-27T07:41:42.492" v="5069" actId="478"/>
          <ac:picMkLst>
            <pc:docMk/>
            <pc:sldMk cId="2339585338" sldId="360"/>
            <ac:picMk id="29" creationId="{514B5778-098C-DD5D-AEB6-077082F6E102}"/>
          </ac:picMkLst>
        </pc:picChg>
        <pc:picChg chg="del">
          <ac:chgData name="Onur Yilmaz" userId="e7b11792-828a-4cba-b216-8c625a50c29a" providerId="ADAL" clId="{BC7F817E-A837-4873-A895-9F51CEBA8261}" dt="2026-08-27T07:41:44.564" v="5071" actId="478"/>
          <ac:picMkLst>
            <pc:docMk/>
            <pc:sldMk cId="2339585338" sldId="360"/>
            <ac:picMk id="30" creationId="{70E38B38-E90C-9DF7-46ED-2430BEFB76FA}"/>
          </ac:picMkLst>
        </pc:picChg>
        <pc:picChg chg="del">
          <ac:chgData name="Onur Yilmaz" userId="e7b11792-828a-4cba-b216-8c625a50c29a" providerId="ADAL" clId="{BC7F817E-A837-4873-A895-9F51CEBA8261}" dt="2026-08-27T07:41:46.685" v="5073" actId="478"/>
          <ac:picMkLst>
            <pc:docMk/>
            <pc:sldMk cId="2339585338" sldId="360"/>
            <ac:picMk id="31" creationId="{8F09A2C8-448B-1C30-0083-ACCB2A01CB29}"/>
          </ac:picMkLst>
        </pc:picChg>
        <pc:picChg chg="del">
          <ac:chgData name="Onur Yilmaz" userId="e7b11792-828a-4cba-b216-8c625a50c29a" providerId="ADAL" clId="{BC7F817E-A837-4873-A895-9F51CEBA8261}" dt="2026-08-27T07:41:34.173" v="5062" actId="478"/>
          <ac:picMkLst>
            <pc:docMk/>
            <pc:sldMk cId="2339585338" sldId="360"/>
            <ac:picMk id="32" creationId="{DA32CAEB-FBC6-15D2-671A-160A61E5B535}"/>
          </ac:picMkLst>
        </pc:picChg>
        <pc:picChg chg="del">
          <ac:chgData name="Onur Yilmaz" userId="e7b11792-828a-4cba-b216-8c625a50c29a" providerId="ADAL" clId="{BC7F817E-A837-4873-A895-9F51CEBA8261}" dt="2026-08-27T07:41:16.532" v="5053" actId="478"/>
          <ac:picMkLst>
            <pc:docMk/>
            <pc:sldMk cId="2339585338" sldId="360"/>
            <ac:picMk id="33" creationId="{49765BD9-A5C4-C4FB-3831-CE1E0944FBF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3A2B0-CD73-492B-81D2-6B577C9866B8}" type="datetimeFigureOut">
              <a:rPr lang="tr-TR" smtClean="0"/>
              <a:t>27.08.2026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EAA84-B5C5-40A4-B8E5-0B5C51EBB21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1215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20B78-2B3F-158A-D066-A813FE41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6E898DEC-8464-1D9F-2735-4E819B86E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018DF14-80E1-D2AB-0628-A7EABAFCF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25241F7-1E98-BDDB-B9B2-46A57A784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EAA84-B5C5-40A4-B8E5-0B5C51EBB21C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9490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DF333-6A52-7A86-4DFB-CF9DB2164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AFCD054B-C2F9-DF74-5984-0FC5A3D82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BA2B7A6-0E7F-BC39-0649-A47126DD5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4D6C09C-AA41-2B5A-AA04-769B8758D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EAA84-B5C5-40A4-B8E5-0B5C51EBB21C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807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D8AA6-B45A-B353-4779-76E0E8DC6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7D83A43F-BB2A-3489-DEF6-5C656C9D6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64606A9-DA19-5AA0-5222-27B48B80B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C2419C9-4B92-E611-6505-1CEB5CF31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EAA84-B5C5-40A4-B8E5-0B5C51EBB21C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987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7164" y="75438"/>
            <a:ext cx="456057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27-Aug-26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27-Aug-26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27-Aug-26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791"/>
            <a:ext cx="12191999" cy="685520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13" y="1010704"/>
            <a:ext cx="12188697" cy="53126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27-Aug-26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19670"/>
            <a:ext cx="12192000" cy="53243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27-Aug-26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-17830"/>
            <a:ext cx="8950020" cy="764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16497" y="1274445"/>
            <a:ext cx="5485765" cy="3929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27-Aug-26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cyberarts@cyberartspro.com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cyberarts@cyberartspro.com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553AA50-5892-3B95-C3C4-DCD8F19DA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27674E48-5E7A-48E4-5956-DFF5F7934D0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76200" y="2"/>
            <a:ext cx="12307824" cy="6903720"/>
          </a:xfrm>
          <a:prstGeom prst="rect">
            <a:avLst/>
          </a:prstGeom>
        </p:spPr>
      </p:pic>
      <p:grpSp>
        <p:nvGrpSpPr>
          <p:cNvPr id="3" name="object 3">
            <a:extLst>
              <a:ext uri="{FF2B5EF4-FFF2-40B4-BE49-F238E27FC236}">
                <a16:creationId xmlns:a16="http://schemas.microsoft.com/office/drawing/2014/main" id="{F57F05C1-72E5-9C2B-A3D5-C7DAC4F8F895}"/>
              </a:ext>
            </a:extLst>
          </p:cNvPr>
          <p:cNvGrpSpPr/>
          <p:nvPr/>
        </p:nvGrpSpPr>
        <p:grpSpPr>
          <a:xfrm>
            <a:off x="-76200" y="-76200"/>
            <a:ext cx="12268200" cy="6401054"/>
            <a:chOff x="4713" y="4711"/>
            <a:chExt cx="12187301" cy="632142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425ACCE3-6B67-0324-9BFA-98CAD3D3207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7849" y="2600198"/>
              <a:ext cx="3419475" cy="2274951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625A151C-441E-4290-5480-297A99A1AD3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3" y="4711"/>
              <a:ext cx="12187301" cy="6321425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A8A74C43-1165-C127-A1A9-91816997A8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90746" y="533146"/>
            <a:ext cx="3813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Her</a:t>
            </a:r>
            <a:r>
              <a:rPr sz="2400" spc="-50" dirty="0"/>
              <a:t> </a:t>
            </a:r>
            <a:r>
              <a:rPr sz="2400" dirty="0"/>
              <a:t>ne</a:t>
            </a:r>
            <a:r>
              <a:rPr sz="2400" spc="-50" dirty="0"/>
              <a:t> </a:t>
            </a:r>
            <a:r>
              <a:rPr sz="2400" dirty="0"/>
              <a:t>yaparsak</a:t>
            </a:r>
            <a:r>
              <a:rPr sz="2400" spc="-50" dirty="0"/>
              <a:t> </a:t>
            </a:r>
            <a:r>
              <a:rPr sz="2400" spc="-10" dirty="0"/>
              <a:t>yapalım</a:t>
            </a:r>
            <a:endParaRPr sz="2400"/>
          </a:p>
          <a:p>
            <a:pPr algn="ctr">
              <a:lnSpc>
                <a:spcPct val="100000"/>
              </a:lnSpc>
            </a:pPr>
            <a:r>
              <a:rPr sz="2400" dirty="0"/>
              <a:t>içinde</a:t>
            </a:r>
            <a:r>
              <a:rPr sz="2400" spc="-55" dirty="0"/>
              <a:t> </a:t>
            </a:r>
            <a:r>
              <a:rPr sz="2400" dirty="0"/>
              <a:t>“sanat”</a:t>
            </a:r>
            <a:r>
              <a:rPr sz="2400" spc="-30" dirty="0"/>
              <a:t> </a:t>
            </a:r>
            <a:r>
              <a:rPr sz="2400" dirty="0"/>
              <a:t>hep</a:t>
            </a:r>
            <a:r>
              <a:rPr sz="2400" spc="-45" dirty="0"/>
              <a:t> </a:t>
            </a:r>
            <a:r>
              <a:rPr sz="2400" dirty="0"/>
              <a:t>var</a:t>
            </a:r>
            <a:r>
              <a:rPr sz="2400" spc="-65" dirty="0"/>
              <a:t> </a:t>
            </a:r>
            <a:r>
              <a:rPr sz="2400" spc="-10" dirty="0"/>
              <a:t>olacak!</a:t>
            </a:r>
            <a:endParaRPr sz="2400"/>
          </a:p>
        </p:txBody>
      </p:sp>
      <p:grpSp>
        <p:nvGrpSpPr>
          <p:cNvPr id="7" name="object 7">
            <a:extLst>
              <a:ext uri="{FF2B5EF4-FFF2-40B4-BE49-F238E27FC236}">
                <a16:creationId xmlns:a16="http://schemas.microsoft.com/office/drawing/2014/main" id="{006720D0-65E9-48B1-FF75-048FB7798048}"/>
              </a:ext>
            </a:extLst>
          </p:cNvPr>
          <p:cNvGrpSpPr/>
          <p:nvPr/>
        </p:nvGrpSpPr>
        <p:grpSpPr>
          <a:xfrm>
            <a:off x="3278885" y="5517946"/>
            <a:ext cx="2902585" cy="429259"/>
            <a:chOff x="3278885" y="5517946"/>
            <a:chExt cx="2902585" cy="42925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09F27EC6-B09E-6037-A95B-9221B32556D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61735" y="5517946"/>
              <a:ext cx="419417" cy="419417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B25FB9B4-EFFC-E993-ECF2-BDBD7FA53713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8885" y="5527510"/>
              <a:ext cx="419417" cy="419417"/>
            </a:xfrm>
            <a:prstGeom prst="rect">
              <a:avLst/>
            </a:prstGeom>
          </p:spPr>
        </p:pic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38121F40-CC32-043D-62BF-5634BEF6909A}"/>
              </a:ext>
            </a:extLst>
          </p:cNvPr>
          <p:cNvSpPr txBox="1"/>
          <p:nvPr/>
        </p:nvSpPr>
        <p:spPr>
          <a:xfrm>
            <a:off x="6278371" y="5563920"/>
            <a:ext cx="2309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9092B"/>
                </a:solidFill>
                <a:latin typeface="Arial MT"/>
                <a:cs typeface="Arial MT"/>
                <a:hlinkClick r:id="rId8"/>
              </a:rPr>
              <a:t>cyberarts@cyberartspro.com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BB8ED3B-DF0F-360A-6A38-200045570C50}"/>
              </a:ext>
            </a:extLst>
          </p:cNvPr>
          <p:cNvSpPr txBox="1"/>
          <p:nvPr/>
        </p:nvSpPr>
        <p:spPr>
          <a:xfrm>
            <a:off x="3750055" y="5588914"/>
            <a:ext cx="14122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9092C"/>
                </a:solidFill>
                <a:latin typeface="Arial MT"/>
                <a:cs typeface="Arial MT"/>
              </a:rPr>
              <a:t>+90</a:t>
            </a:r>
            <a:r>
              <a:rPr sz="1400" spc="-40" dirty="0">
                <a:solidFill>
                  <a:srgbClr val="09092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9092C"/>
                </a:solidFill>
                <a:latin typeface="Arial MT"/>
                <a:cs typeface="Arial MT"/>
              </a:rPr>
              <a:t>212</a:t>
            </a:r>
            <a:r>
              <a:rPr sz="1400" spc="-30" dirty="0">
                <a:solidFill>
                  <a:srgbClr val="09092C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9092C"/>
                </a:solidFill>
                <a:latin typeface="Arial MT"/>
                <a:cs typeface="Arial MT"/>
              </a:rPr>
              <a:t>2748190</a:t>
            </a:r>
            <a:endParaRPr sz="1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540294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92E87-D1C9-AA1A-8EDB-5DA695D6F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94733CAA-BF72-1BA4-5346-A240057E23D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76200" y="2"/>
            <a:ext cx="12307824" cy="6903720"/>
          </a:xfrm>
          <a:prstGeom prst="rect">
            <a:avLst/>
          </a:prstGeom>
        </p:spPr>
      </p:pic>
      <p:pic>
        <p:nvPicPr>
          <p:cNvPr id="15" name="object 4">
            <a:extLst>
              <a:ext uri="{FF2B5EF4-FFF2-40B4-BE49-F238E27FC236}">
                <a16:creationId xmlns:a16="http://schemas.microsoft.com/office/drawing/2014/main" id="{766D5C8F-266C-A653-0517-2259A4BF1A4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-76200" y="1060704"/>
            <a:ext cx="12307438" cy="5266944"/>
          </a:xfrm>
          <a:prstGeom prst="rect">
            <a:avLst/>
          </a:prstGeom>
        </p:spPr>
      </p:pic>
      <p:sp>
        <p:nvSpPr>
          <p:cNvPr id="36" name="object 4">
            <a:extLst>
              <a:ext uri="{FF2B5EF4-FFF2-40B4-BE49-F238E27FC236}">
                <a16:creationId xmlns:a16="http://schemas.microsoft.com/office/drawing/2014/main" id="{86F39D25-1E2D-E6F0-E7A5-D18D4DFBFD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739" y="-17830"/>
            <a:ext cx="8950020" cy="764209"/>
          </a:xfrm>
          <a:prstGeom prst="rect">
            <a:avLst/>
          </a:prstGeom>
        </p:spPr>
        <p:txBody>
          <a:bodyPr vert="horz" wrap="square" lIns="0" tIns="186740" rIns="0" bIns="0" rtlCol="0">
            <a:spAutoFit/>
          </a:bodyPr>
          <a:lstStyle/>
          <a:p>
            <a:pPr marL="216535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CyberArts</a:t>
            </a:r>
            <a:endParaRPr spc="-10" dirty="0"/>
          </a:p>
        </p:txBody>
      </p:sp>
    </p:spTree>
    <p:extLst>
      <p:ext uri="{BB962C8B-B14F-4D97-AF65-F5344CB8AC3E}">
        <p14:creationId xmlns:p14="http://schemas.microsoft.com/office/powerpoint/2010/main" val="233958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09E544-FCAE-29F1-EA76-F08F01F34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D451FB87-13A2-E30F-549E-7CE3720EBF4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76200" y="2"/>
            <a:ext cx="12307824" cy="6903720"/>
          </a:xfrm>
          <a:prstGeom prst="rect">
            <a:avLst/>
          </a:prstGeom>
        </p:spPr>
      </p:pic>
      <p:grpSp>
        <p:nvGrpSpPr>
          <p:cNvPr id="3" name="object 3">
            <a:extLst>
              <a:ext uri="{FF2B5EF4-FFF2-40B4-BE49-F238E27FC236}">
                <a16:creationId xmlns:a16="http://schemas.microsoft.com/office/drawing/2014/main" id="{1DC5147E-68DE-3346-DE2C-671C2E4E2CAA}"/>
              </a:ext>
            </a:extLst>
          </p:cNvPr>
          <p:cNvGrpSpPr/>
          <p:nvPr/>
        </p:nvGrpSpPr>
        <p:grpSpPr>
          <a:xfrm>
            <a:off x="-76200" y="-76200"/>
            <a:ext cx="12420600" cy="6401054"/>
            <a:chOff x="4713" y="4711"/>
            <a:chExt cx="12187301" cy="6321425"/>
          </a:xfrm>
        </p:grpSpPr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ACC97DA1-520A-5BDF-42E3-29983175CAB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7849" y="2600198"/>
              <a:ext cx="3419475" cy="2274951"/>
            </a:xfrm>
            <a:prstGeom prst="rect">
              <a:avLst/>
            </a:prstGeom>
          </p:spPr>
        </p:pic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53C82BF3-1D02-E7C1-3C94-4E3EFD5FB4B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13" y="4711"/>
              <a:ext cx="12187301" cy="6321425"/>
            </a:xfrm>
            <a:prstGeom prst="rect">
              <a:avLst/>
            </a:prstGeom>
          </p:spPr>
        </p:pic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99E4FAE5-5BCC-6FE5-1140-E7C063BA0E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90746" y="533146"/>
            <a:ext cx="3813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Her</a:t>
            </a:r>
            <a:r>
              <a:rPr sz="2400" spc="-50" dirty="0"/>
              <a:t> </a:t>
            </a:r>
            <a:r>
              <a:rPr sz="2400" dirty="0"/>
              <a:t>ne</a:t>
            </a:r>
            <a:r>
              <a:rPr sz="2400" spc="-50" dirty="0"/>
              <a:t> </a:t>
            </a:r>
            <a:r>
              <a:rPr sz="2400" dirty="0"/>
              <a:t>yaparsak</a:t>
            </a:r>
            <a:r>
              <a:rPr sz="2400" spc="-50" dirty="0"/>
              <a:t> </a:t>
            </a:r>
            <a:r>
              <a:rPr sz="2400" spc="-10" dirty="0"/>
              <a:t>yapalım</a:t>
            </a:r>
            <a:endParaRPr sz="2400"/>
          </a:p>
          <a:p>
            <a:pPr algn="ctr">
              <a:lnSpc>
                <a:spcPct val="100000"/>
              </a:lnSpc>
            </a:pPr>
            <a:r>
              <a:rPr sz="2400" dirty="0"/>
              <a:t>içinde</a:t>
            </a:r>
            <a:r>
              <a:rPr sz="2400" spc="-55" dirty="0"/>
              <a:t> </a:t>
            </a:r>
            <a:r>
              <a:rPr sz="2400" dirty="0"/>
              <a:t>“sanat”</a:t>
            </a:r>
            <a:r>
              <a:rPr sz="2400" spc="-30" dirty="0"/>
              <a:t> </a:t>
            </a:r>
            <a:r>
              <a:rPr sz="2400" dirty="0"/>
              <a:t>hep</a:t>
            </a:r>
            <a:r>
              <a:rPr sz="2400" spc="-45" dirty="0"/>
              <a:t> </a:t>
            </a:r>
            <a:r>
              <a:rPr sz="2400" dirty="0"/>
              <a:t>var</a:t>
            </a:r>
            <a:r>
              <a:rPr sz="2400" spc="-65" dirty="0"/>
              <a:t> </a:t>
            </a:r>
            <a:r>
              <a:rPr sz="2400" spc="-10" dirty="0"/>
              <a:t>olacak!</a:t>
            </a:r>
            <a:endParaRPr sz="2400"/>
          </a:p>
        </p:txBody>
      </p:sp>
      <p:grpSp>
        <p:nvGrpSpPr>
          <p:cNvPr id="7" name="object 7">
            <a:extLst>
              <a:ext uri="{FF2B5EF4-FFF2-40B4-BE49-F238E27FC236}">
                <a16:creationId xmlns:a16="http://schemas.microsoft.com/office/drawing/2014/main" id="{2FE2824F-225D-4BC5-1B1A-BF3CF2BFBB30}"/>
              </a:ext>
            </a:extLst>
          </p:cNvPr>
          <p:cNvGrpSpPr/>
          <p:nvPr/>
        </p:nvGrpSpPr>
        <p:grpSpPr>
          <a:xfrm>
            <a:off x="3278885" y="5517946"/>
            <a:ext cx="2902585" cy="429259"/>
            <a:chOff x="3278885" y="5517946"/>
            <a:chExt cx="2902585" cy="429259"/>
          </a:xfrm>
        </p:grpSpPr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B3775F58-CA48-8B1C-175C-84D15A79290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61735" y="5517946"/>
              <a:ext cx="419417" cy="419417"/>
            </a:xfrm>
            <a:prstGeom prst="rect">
              <a:avLst/>
            </a:prstGeom>
          </p:spPr>
        </p:pic>
        <p:pic>
          <p:nvPicPr>
            <p:cNvPr id="9" name="object 9">
              <a:extLst>
                <a:ext uri="{FF2B5EF4-FFF2-40B4-BE49-F238E27FC236}">
                  <a16:creationId xmlns:a16="http://schemas.microsoft.com/office/drawing/2014/main" id="{87291A5C-A204-00D9-1AB9-46621853A3F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8885" y="5527510"/>
              <a:ext cx="419417" cy="419417"/>
            </a:xfrm>
            <a:prstGeom prst="rect">
              <a:avLst/>
            </a:prstGeom>
          </p:spPr>
        </p:pic>
      </p:grpSp>
      <p:sp>
        <p:nvSpPr>
          <p:cNvPr id="10" name="object 10">
            <a:extLst>
              <a:ext uri="{FF2B5EF4-FFF2-40B4-BE49-F238E27FC236}">
                <a16:creationId xmlns:a16="http://schemas.microsoft.com/office/drawing/2014/main" id="{99F8CBCA-A68C-26CF-C96C-010B4B6E2501}"/>
              </a:ext>
            </a:extLst>
          </p:cNvPr>
          <p:cNvSpPr txBox="1"/>
          <p:nvPr/>
        </p:nvSpPr>
        <p:spPr>
          <a:xfrm>
            <a:off x="6278371" y="5563920"/>
            <a:ext cx="23094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9092B"/>
                </a:solidFill>
                <a:latin typeface="Arial MT"/>
                <a:cs typeface="Arial MT"/>
                <a:hlinkClick r:id="rId8"/>
              </a:rPr>
              <a:t>cyberarts@cyberartspro.com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156458F-6D14-BD80-B594-FA23FC918D37}"/>
              </a:ext>
            </a:extLst>
          </p:cNvPr>
          <p:cNvSpPr txBox="1"/>
          <p:nvPr/>
        </p:nvSpPr>
        <p:spPr>
          <a:xfrm>
            <a:off x="3750055" y="5588914"/>
            <a:ext cx="14122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9092C"/>
                </a:solidFill>
                <a:latin typeface="Arial MT"/>
                <a:cs typeface="Arial MT"/>
              </a:rPr>
              <a:t>+90</a:t>
            </a:r>
            <a:r>
              <a:rPr sz="1400" spc="-40" dirty="0">
                <a:solidFill>
                  <a:srgbClr val="09092C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09092C"/>
                </a:solidFill>
                <a:latin typeface="Arial MT"/>
                <a:cs typeface="Arial MT"/>
              </a:rPr>
              <a:t>212</a:t>
            </a:r>
            <a:r>
              <a:rPr sz="1400" spc="-30" dirty="0">
                <a:solidFill>
                  <a:srgbClr val="09092C"/>
                </a:solidFill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09092C"/>
                </a:solidFill>
                <a:latin typeface="Arial MT"/>
                <a:cs typeface="Arial MT"/>
              </a:rPr>
              <a:t>2748190</a:t>
            </a:r>
            <a:endParaRPr sz="14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059619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9092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AF2382E46FEB438D18A7AAEC897FA9" ma:contentTypeVersion="19" ma:contentTypeDescription="Create a new document." ma:contentTypeScope="" ma:versionID="b0acddca886c612aee85b7e3e737489c">
  <xsd:schema xmlns:xsd="http://www.w3.org/2001/XMLSchema" xmlns:xs="http://www.w3.org/2001/XMLSchema" xmlns:p="http://schemas.microsoft.com/office/2006/metadata/properties" xmlns:ns2="0ba37105-a7b5-4977-9d34-9f46c6095ed9" xmlns:ns3="5b8b0e7e-603c-4405-8fa5-7ce06ffe7c0a" targetNamespace="http://schemas.microsoft.com/office/2006/metadata/properties" ma:root="true" ma:fieldsID="d0899a2b4a69d6dd895fc6f329fb275b" ns2:_="" ns3:_="">
    <xsd:import namespace="0ba37105-a7b5-4977-9d34-9f46c6095ed9"/>
    <xsd:import namespace="5b8b0e7e-603c-4405-8fa5-7ce06ffe7c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37105-a7b5-4977-9d34-9f46c6095e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5692bc5-d198-4647-8ff0-200a44b663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8b0e7e-603c-4405-8fa5-7ce06ffe7c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cbe4f9c-dbd5-4867-85a3-9a85fe6afd7c}" ma:internalName="TaxCatchAll" ma:showField="CatchAllData" ma:web="5b8b0e7e-603c-4405-8fa5-7ce06ffe7c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b8b0e7e-603c-4405-8fa5-7ce06ffe7c0a" xsi:nil="true"/>
    <lcf76f155ced4ddcb4097134ff3c332f xmlns="0ba37105-a7b5-4977-9d34-9f46c6095e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AAF55F9-2BEB-4C24-A9AF-6208B0F036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a37105-a7b5-4977-9d34-9f46c6095ed9"/>
    <ds:schemaRef ds:uri="5b8b0e7e-603c-4405-8fa5-7ce06ffe7c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BA6621-009C-406B-B180-98F2086134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F14076-F8B4-4E5E-9F14-B5D0C61A4D70}">
  <ds:schemaRefs>
    <ds:schemaRef ds:uri="http://schemas.microsoft.com/office/2006/metadata/properties"/>
    <ds:schemaRef ds:uri="http://schemas.microsoft.com/office/infopath/2007/PartnerControls"/>
    <ds:schemaRef ds:uri="5b8b0e7e-603c-4405-8fa5-7ce06ffe7c0a"/>
    <ds:schemaRef ds:uri="0ba37105-a7b5-4977-9d34-9f46c6095ed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2536</TotalTime>
  <Words>46</Words>
  <Application>Microsoft Office PowerPoint</Application>
  <PresentationFormat>Geniş ekran</PresentationFormat>
  <Paragraphs>12</Paragraphs>
  <Slides>3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Aptos</vt:lpstr>
      <vt:lpstr>Arial MT</vt:lpstr>
      <vt:lpstr>Calibri</vt:lpstr>
      <vt:lpstr>Office Theme</vt:lpstr>
      <vt:lpstr>Her ne yaparsak yapalım içinde “sanat” hep var olacak!</vt:lpstr>
      <vt:lpstr>CyberArts</vt:lpstr>
      <vt:lpstr>Her ne yaparsak yapalım içinde “sanat” hep var olacak!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Aykut Ataman</dc:creator>
  <cp:lastModifiedBy>Onur Yilmaz</cp:lastModifiedBy>
  <cp:revision>9</cp:revision>
  <dcterms:created xsi:type="dcterms:W3CDTF">2025-10-15T07:51:54Z</dcterms:created>
  <dcterms:modified xsi:type="dcterms:W3CDTF">2026-08-27T07:41:58Z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2025-10-15T00:00:00Z</vt:filetime>
  </property>
  <property fmtid="{D5CDD505-2E9C-101B-9397-08002B2CF9AE}" pid="5" name="Producer">
    <vt:lpwstr>Microsoft® PowerPoint® for Microsoft 365</vt:lpwstr>
  </property>
  <property fmtid="{D5CDD505-2E9C-101B-9397-08002B2CF9AE}" pid="6" name="ContentTypeId">
    <vt:lpwstr>0x010100EAAF2382E46FEB438D18A7AAEC897FA9</vt:lpwstr>
  </property>
  <property fmtid="{D5CDD505-2E9C-101B-9397-08002B2CF9AE}" pid="7" name="MediaServiceImageTags">
    <vt:lpwstr/>
  </property>
</Properties>
</file>